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DCFB9EC-2C51-4166-BDD9-111F660E0406}" type="datetimeFigureOut">
              <a:rPr lang="en-US" smtClean="0"/>
              <a:pPr/>
              <a:t>11/19/2012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D3A6B18-7451-4241-A0BD-4308B5F6428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55EA9037-5748-40D8-B730-6E772C6E850D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D6C9C995-47D5-4B16-84FB-D69E002182FC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B4768DAA-11E4-43BC-8AE4-360D3CEDBF58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371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553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fld id="{3D8054EC-B03D-40E1-AB76-51D3574FB023}" type="slidenum">
              <a:rPr lang="ar-SA"/>
              <a:pPr/>
              <a:t>‹#›</a:t>
            </a:fld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9F849A32-FCF0-4E12-8B71-709E4BB562A5}" type="datetime1">
              <a:rPr lang="en-US" smtClean="0"/>
              <a:pPr/>
              <a:t>11/19/2012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73D9F6C-76FA-4625-A892-05A40154FECD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E221056D-8AC3-4D3C-BA8D-3EB0E4410A6B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B22178D-FDFA-4DB2-8207-DCBC685B8B69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04AE5FE-34D3-494C-90E3-55CDBE6CECB6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E7858DC-6F6C-4D66-95F6-BDAC69E73ED7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C39B880-6BD0-4EBB-A304-C9524029823C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42B7DE3-AEE1-4292-B127-BE4606A793EE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00E4AF3-B9FB-481E-B6A6-90D481848CB7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4A8253BE-50D2-4747-AC23-D4740B0CB5F1}" type="datetime1">
              <a:rPr lang="en-US" smtClean="0"/>
              <a:pPr/>
              <a:t>11/19/2012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27971CA1-C97C-48B9-BD10-C01752CFB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Lab # 10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Shell Script con.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1CA1-C97C-48B9-BD10-C01752CFB613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76200"/>
            <a:ext cx="8229600" cy="9906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while loop</a:t>
            </a:r>
            <a:r>
              <a:rPr lang="ar-SA"/>
              <a:t> </a:t>
            </a:r>
            <a:endParaRPr lang="en-US"/>
          </a:p>
        </p:txBody>
      </p:sp>
      <p:sp>
        <p:nvSpPr>
          <p:cNvPr id="84996" name="Rectangle 4"/>
          <p:cNvSpPr>
            <a:spLocks noGrp="1" noChangeArrowheads="1"/>
          </p:cNvSpPr>
          <p:nvPr>
            <p:ph type="body" sz="half" idx="1"/>
          </p:nvPr>
        </p:nvSpPr>
        <p:spPr>
          <a:xfrm>
            <a:off x="381000" y="1219200"/>
            <a:ext cx="4191000" cy="2362200"/>
          </a:xfrm>
          <a:noFill/>
          <a:ln/>
        </p:spPr>
        <p:txBody>
          <a:bodyPr>
            <a:normAutofit fontScale="85000" lnSpcReduction="20000"/>
          </a:bodyPr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u="sng"/>
              <a:t>Syntax</a:t>
            </a:r>
            <a:r>
              <a:rPr lang="ar-SA" sz="2400" b="1" u="sng"/>
              <a:t>:</a:t>
            </a:r>
            <a:r>
              <a:rPr lang="ar-SA" sz="2400"/>
              <a:t/>
            </a:r>
            <a:br>
              <a:rPr lang="ar-SA" sz="2400"/>
            </a:br>
            <a:endParaRPr lang="en-US" sz="24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while [ condition ]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do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command1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command2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command3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 	.. ....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done</a:t>
            </a:r>
            <a:r>
              <a:rPr lang="en-US" sz="2400"/>
              <a:t> </a:t>
            </a:r>
            <a:endParaRPr lang="ar-SA" sz="2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3D8054EC-B03D-40E1-AB76-51D3574FB023}" type="slidenum">
              <a:rPr lang="ar-SA" smtClean="0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52" name="Rectangle 12"/>
          <p:cNvSpPr>
            <a:spLocks noGrp="1" noChangeArrowheads="1"/>
          </p:cNvSpPr>
          <p:nvPr>
            <p:ph type="title"/>
          </p:nvPr>
        </p:nvSpPr>
        <p:spPr>
          <a:xfrm>
            <a:off x="381000" y="304800"/>
            <a:ext cx="8229600" cy="685800"/>
          </a:xfrm>
        </p:spPr>
        <p:txBody>
          <a:bodyPr/>
          <a:lstStyle/>
          <a:p>
            <a:r>
              <a:rPr lang="en-US" dirty="0">
                <a:solidFill>
                  <a:schemeClr val="bg2"/>
                </a:solidFill>
              </a:rPr>
              <a:t>while loop</a:t>
            </a:r>
          </a:p>
        </p:txBody>
      </p:sp>
      <p:graphicFrame>
        <p:nvGraphicFramePr>
          <p:cNvPr id="87080" name="Group 40"/>
          <p:cNvGraphicFramePr>
            <a:graphicFrameLocks noGrp="1"/>
          </p:cNvGraphicFramePr>
          <p:nvPr>
            <p:ph sz="half" idx="1"/>
          </p:nvPr>
        </p:nvGraphicFramePr>
        <p:xfrm>
          <a:off x="457200" y="1114425"/>
          <a:ext cx="8153400" cy="3947160"/>
        </p:xfrm>
        <a:graphic>
          <a:graphicData uri="http://schemas.openxmlformats.org/drawingml/2006/table">
            <a:tbl>
              <a:tblPr/>
              <a:tblGrid>
                <a:gridCol w="8153400"/>
              </a:tblGrid>
              <a:tr h="3810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sum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5828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#Script to find the sum of the first numbers of the supplied argument</a:t>
                      </a:r>
                      <a:b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=1</a:t>
                      </a:r>
                      <a:r>
                        <a:rPr lang="en-US" sz="2400" b="1" dirty="0" smtClean="0"/>
                        <a:t/>
                      </a:r>
                      <a:br>
                        <a:rPr lang="en-US" sz="2400" b="1" dirty="0" smtClean="0"/>
                      </a:b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sum=0</a:t>
                      </a:r>
                      <a:r>
                        <a:rPr lang="en-US" sz="2400" b="1" dirty="0" smtClean="0"/>
                        <a:t/>
                      </a:r>
                      <a:br>
                        <a:rPr lang="en-US" sz="2400" b="1" dirty="0" smtClean="0"/>
                      </a:b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while [ $</a:t>
                      </a: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-le $1 ]</a:t>
                      </a:r>
                      <a:r>
                        <a:rPr lang="en-US" sz="2400" b="1" dirty="0" smtClean="0"/>
                        <a:t/>
                      </a:r>
                      <a:br>
                        <a:rPr lang="en-US" sz="2400" b="1" dirty="0" smtClean="0"/>
                      </a:b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</a:t>
                      </a:r>
                      <a:r>
                        <a:rPr lang="en-US" sz="2400" b="1" dirty="0" smtClean="0"/>
                        <a:t/>
                      </a:r>
                      <a:br>
                        <a:rPr lang="en-US" sz="2400" b="1" dirty="0" smtClean="0"/>
                      </a:b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sum=`</a:t>
                      </a: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$sum + $</a:t>
                      </a: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`</a:t>
                      </a:r>
                      <a:b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=`</a:t>
                      </a: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expr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$</a:t>
                      </a:r>
                      <a:r>
                        <a:rPr kumimoji="0" lang="en-US" sz="2400" b="1" i="0" kern="1200" dirty="0" err="1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i</a:t>
                      </a: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+ 1`</a:t>
                      </a:r>
                      <a:b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done</a:t>
                      </a:r>
                    </a:p>
                    <a:p>
                      <a:r>
                        <a:rPr kumimoji="0" lang="en-US" sz="2400" b="1" i="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echo “The sum of the first $1 numbers is $sum"</a:t>
                      </a:r>
                      <a:endParaRPr kumimoji="0" lang="en-US" sz="24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87075" name="Group 35"/>
          <p:cNvGraphicFramePr>
            <a:graphicFrameLocks noGrp="1"/>
          </p:cNvGraphicFramePr>
          <p:nvPr>
            <p:ph sz="half" idx="2"/>
          </p:nvPr>
        </p:nvGraphicFramePr>
        <p:xfrm>
          <a:off x="533400" y="5762625"/>
          <a:ext cx="8077200" cy="792480"/>
        </p:xfrm>
        <a:graphic>
          <a:graphicData uri="http://schemas.openxmlformats.org/drawingml/2006/table">
            <a:tbl>
              <a:tblPr/>
              <a:tblGrid>
                <a:gridCol w="8077200"/>
              </a:tblGrid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</a:t>
                      </a:r>
                      <a:r>
                        <a:rPr kumimoji="0" lang="en-US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chmod</a:t>
                      </a: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755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sum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476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./sum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8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1CA1-C97C-48B9-BD10-C01752CFB61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457200"/>
            <a:ext cx="8229600" cy="838200"/>
          </a:xfrm>
        </p:spPr>
        <p:txBody>
          <a:bodyPr/>
          <a:lstStyle/>
          <a:p>
            <a:r>
              <a:rPr lang="en-US">
                <a:solidFill>
                  <a:schemeClr val="bg2"/>
                </a:solidFill>
              </a:rPr>
              <a:t>The case Statement</a:t>
            </a:r>
            <a:r>
              <a:rPr lang="ar-SA"/>
              <a:t> </a:t>
            </a:r>
            <a:endParaRPr lang="en-US"/>
          </a:p>
        </p:txBody>
      </p:sp>
      <p:sp>
        <p:nvSpPr>
          <p:cNvPr id="91140" name="Rectangle 4"/>
          <p:cNvSpPr>
            <a:spLocks noGrp="1" noChangeArrowheads="1"/>
          </p:cNvSpPr>
          <p:nvPr>
            <p:ph idx="1"/>
          </p:nvPr>
        </p:nvSpPr>
        <p:spPr>
          <a:noFill/>
          <a:ln/>
        </p:spPr>
        <p:txBody>
          <a:bodyPr/>
          <a:lstStyle/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u="sng"/>
              <a:t>Syntax</a:t>
            </a:r>
            <a:r>
              <a:rPr lang="ar-SA" sz="1400" b="1" u="sng"/>
              <a:t>:</a:t>
            </a:r>
            <a:r>
              <a:rPr lang="ar-SA" sz="1400"/>
              <a:t/>
            </a:r>
            <a:br>
              <a:rPr lang="ar-SA" sz="1400"/>
            </a:br>
            <a:endParaRPr lang="en-US" sz="1400"/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case $variable-name in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	pattern1) 	</a:t>
            </a: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command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           ...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command;;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endParaRPr lang="en-US" sz="1400" b="1" i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	 pattern2) 	</a:t>
            </a: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command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           ...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command;;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	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	patternN) 	</a:t>
            </a: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command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           ...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command;;</a:t>
            </a: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	        *) 	</a:t>
            </a:r>
            <a:r>
              <a:rPr lang="en-US" sz="1400" b="1" i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command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            ...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			   command;; </a:t>
            </a:r>
          </a:p>
          <a:p>
            <a:pPr algn="l" rtl="0">
              <a:lnSpc>
                <a:spcPct val="80000"/>
              </a:lnSpc>
              <a:buFont typeface="Wingdings" pitchFamily="2" charset="2"/>
              <a:buNone/>
            </a:pPr>
            <a:r>
              <a:rPr lang="en-US" sz="1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	esac</a:t>
            </a:r>
            <a:r>
              <a:rPr lang="en-US" sz="1400"/>
              <a:t> </a:t>
            </a:r>
            <a:endParaRPr lang="ar-SA" sz="140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1CA1-C97C-48B9-BD10-C01752CFB61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2215" name="Group 55"/>
          <p:cNvGraphicFramePr>
            <a:graphicFrameLocks noGrp="1"/>
          </p:cNvGraphicFramePr>
          <p:nvPr>
            <p:ph sz="half" idx="1"/>
          </p:nvPr>
        </p:nvGraphicFramePr>
        <p:xfrm>
          <a:off x="457200" y="381000"/>
          <a:ext cx="8305800" cy="5267643"/>
        </p:xfrm>
        <a:graphic>
          <a:graphicData uri="http://schemas.openxmlformats.org/drawingml/2006/table">
            <a:tbl>
              <a:tblPr/>
              <a:tblGrid>
                <a:gridCol w="8305800"/>
              </a:tblGrid>
              <a:tr h="2286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vi car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49323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if no vehicle name is given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i.e. -z $1 is defined and it is NULL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#if no command line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arg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if [ -z $1 ]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rental="*** Unknown vehicle ***“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elif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[ -n $1 ]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then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# otherwise make first </a:t>
                      </a: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arg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as rental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rental=$1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fi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case $rental in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"car") echo "For $rental Rs.20 per k/m";;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"van") echo "For $rental Rs.10 per k/m";;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"jeep") echo "For $rental Rs.5 per k/m";;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"bicycle") echo "For $rental 20 paisa per k/m";;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   *) echo "Sorry, I can not get a $rental for you";;</a:t>
                      </a:r>
                      <a:b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</a:br>
                      <a:r>
                        <a:rPr kumimoji="0" lang="en-US" sz="16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esac</a:t>
                      </a:r>
                      <a:endParaRPr kumimoji="0" lang="en-US" sz="16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graphicFrame>
        <p:nvGraphicFramePr>
          <p:cNvPr id="92213" name="Group 53"/>
          <p:cNvGraphicFramePr>
            <a:graphicFrameLocks noGrp="1"/>
          </p:cNvGraphicFramePr>
          <p:nvPr>
            <p:ph sz="half" idx="2"/>
          </p:nvPr>
        </p:nvGraphicFramePr>
        <p:xfrm>
          <a:off x="457200" y="5638800"/>
          <a:ext cx="8305800" cy="1127760"/>
        </p:xfrm>
        <a:graphic>
          <a:graphicData uri="http://schemas.openxmlformats.org/drawingml/2006/table">
            <a:tbl>
              <a:tblPr/>
              <a:tblGrid>
                <a:gridCol w="8305800"/>
              </a:tblGrid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chmod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755 car</a:t>
                      </a: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  <a:tr h="26670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</a:t>
                      </a:r>
                      <a:endParaRPr kumimoji="0" lang="en-US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Pct val="75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$ ./</a:t>
                      </a:r>
                      <a:r>
                        <a:rPr kumimoji="0" lang="en-US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car</a:t>
                      </a:r>
                      <a:r>
                        <a:rPr kumimoji="0" lang="en-US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</a:t>
                      </a: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 jet</a:t>
                      </a: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gradFill rotWithShape="1">
                      <a:gsLst>
                        <a:gs pos="0">
                          <a:schemeClr val="folHlink"/>
                        </a:gs>
                        <a:gs pos="50000">
                          <a:schemeClr val="folHlink">
                            <a:gamma/>
                            <a:tint val="0"/>
                            <a:invGamma/>
                          </a:schemeClr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</a:tcPr>
                </a:tc>
              </a:tr>
            </a:tbl>
          </a:graphicData>
        </a:graphic>
      </p:graphicFrame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971CA1-C97C-48B9-BD10-C01752CFB61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Write shell script using for loop to print the following patterns 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371600"/>
            <a:ext cx="8229600" cy="4785360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for (( </a:t>
            </a:r>
            <a:r>
              <a:rPr lang="en-US" dirty="0" err="1" smtClean="0"/>
              <a:t>i</a:t>
            </a:r>
            <a:r>
              <a:rPr lang="en-US" dirty="0" smtClean="0"/>
              <a:t>=1; </a:t>
            </a:r>
            <a:r>
              <a:rPr lang="en-US" dirty="0" err="1" smtClean="0"/>
              <a:t>i</a:t>
            </a:r>
            <a:r>
              <a:rPr lang="en-US" dirty="0" smtClean="0"/>
              <a:t>&lt;=5; </a:t>
            </a:r>
            <a:r>
              <a:rPr lang="en-US" dirty="0" err="1" smtClean="0"/>
              <a:t>i</a:t>
            </a:r>
            <a:r>
              <a:rPr lang="en-US" dirty="0" smtClean="0"/>
              <a:t>++ )) </a:t>
            </a:r>
          </a:p>
          <a:p>
            <a:pPr>
              <a:buNone/>
            </a:pPr>
            <a:r>
              <a:rPr lang="en-US" dirty="0" smtClean="0"/>
              <a:t>do    </a:t>
            </a:r>
          </a:p>
          <a:p>
            <a:pPr>
              <a:buNone/>
            </a:pPr>
            <a:r>
              <a:rPr lang="en-US" dirty="0" smtClean="0"/>
              <a:t>      for (( j=1; j&lt;=</a:t>
            </a:r>
            <a:r>
              <a:rPr lang="en-US" dirty="0" err="1" smtClean="0"/>
              <a:t>i</a:t>
            </a:r>
            <a:r>
              <a:rPr lang="en-US" dirty="0" smtClean="0"/>
              <a:t>;  j++ )) </a:t>
            </a:r>
          </a:p>
          <a:p>
            <a:pPr>
              <a:buNone/>
            </a:pPr>
            <a:r>
              <a:rPr lang="en-US" dirty="0" smtClean="0"/>
              <a:t>      do     </a:t>
            </a:r>
          </a:p>
          <a:p>
            <a:pPr>
              <a:buNone/>
            </a:pPr>
            <a:r>
              <a:rPr lang="en-US" dirty="0" smtClean="0"/>
              <a:t>           echo -n "$</a:t>
            </a:r>
            <a:r>
              <a:rPr lang="en-US" dirty="0" err="1" smtClean="0"/>
              <a:t>i</a:t>
            </a:r>
            <a:r>
              <a:rPr lang="en-US" dirty="0" smtClean="0"/>
              <a:t>"    </a:t>
            </a:r>
          </a:p>
          <a:p>
            <a:pPr>
              <a:buNone/>
            </a:pPr>
            <a:r>
              <a:rPr lang="en-US" dirty="0" smtClean="0"/>
              <a:t>      done    </a:t>
            </a:r>
          </a:p>
          <a:p>
            <a:pPr>
              <a:buNone/>
            </a:pPr>
            <a:r>
              <a:rPr lang="en-US" dirty="0" smtClean="0"/>
              <a:t>      echo </a:t>
            </a:r>
            <a:r>
              <a:rPr lang="ar-SA" dirty="0" smtClean="0"/>
              <a:t>”“ </a:t>
            </a:r>
            <a:endParaRPr lang="en-US" dirty="0" smtClean="0"/>
          </a:p>
          <a:p>
            <a:pPr>
              <a:buNone/>
            </a:pPr>
            <a:r>
              <a:rPr lang="en-US" dirty="0" smtClean="0"/>
              <a:t>done</a:t>
            </a:r>
          </a:p>
          <a:p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6934200" y="1752600"/>
            <a:ext cx="1524000" cy="16002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b="1" dirty="0" smtClean="0"/>
              <a:t>1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22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333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4444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/>
              <a:t>55555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E8DA-DB1A-4817-8DC0-B3099442824B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9906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>Write script to print numbers as 5,4,3,2,1, using while loop. The biggest number is supplied as command line argument.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2286000"/>
            <a:ext cx="8229600" cy="4404360"/>
          </a:xfrm>
        </p:spPr>
        <p:txBody>
          <a:bodyPr/>
          <a:lstStyle/>
          <a:p>
            <a:pPr>
              <a:buNone/>
            </a:pPr>
            <a:r>
              <a:rPr lang="en-US" dirty="0" err="1" smtClean="0"/>
              <a:t>i</a:t>
            </a:r>
            <a:r>
              <a:rPr lang="en-US" dirty="0" smtClean="0"/>
              <a:t>=$1</a:t>
            </a:r>
          </a:p>
          <a:p>
            <a:pPr>
              <a:buNone/>
            </a:pPr>
            <a:r>
              <a:rPr lang="en-US" dirty="0" smtClean="0"/>
              <a:t>while test $</a:t>
            </a:r>
            <a:r>
              <a:rPr lang="en-US" dirty="0" err="1" smtClean="0"/>
              <a:t>i</a:t>
            </a:r>
            <a:r>
              <a:rPr lang="en-US" dirty="0" smtClean="0"/>
              <a:t> != 0</a:t>
            </a:r>
          </a:p>
          <a:p>
            <a:pPr>
              <a:buNone/>
            </a:pPr>
            <a:r>
              <a:rPr lang="en-US" dirty="0" smtClean="0"/>
              <a:t>do	</a:t>
            </a:r>
          </a:p>
          <a:p>
            <a:pPr>
              <a:buNone/>
            </a:pPr>
            <a:r>
              <a:rPr lang="en-US" dirty="0" smtClean="0"/>
              <a:t>     echo –n "$</a:t>
            </a:r>
            <a:r>
              <a:rPr lang="en-US" dirty="0" err="1" smtClean="0"/>
              <a:t>i</a:t>
            </a:r>
            <a:r>
              <a:rPr lang="en-US" dirty="0" smtClean="0"/>
              <a:t> ,"	</a:t>
            </a:r>
          </a:p>
          <a:p>
            <a:pPr>
              <a:buNone/>
            </a:pPr>
            <a:r>
              <a:rPr lang="en-US" dirty="0" smtClean="0"/>
              <a:t>     </a:t>
            </a:r>
            <a:r>
              <a:rPr lang="en-US" dirty="0" err="1" smtClean="0"/>
              <a:t>i</a:t>
            </a:r>
            <a:r>
              <a:rPr lang="en-US" dirty="0" smtClean="0"/>
              <a:t>=`</a:t>
            </a:r>
            <a:r>
              <a:rPr lang="en-US" dirty="0" err="1" smtClean="0"/>
              <a:t>expr</a:t>
            </a:r>
            <a:r>
              <a:rPr lang="en-US" dirty="0" smtClean="0"/>
              <a:t> $</a:t>
            </a:r>
            <a:r>
              <a:rPr lang="en-US" dirty="0" err="1" smtClean="0"/>
              <a:t>i</a:t>
            </a:r>
            <a:r>
              <a:rPr lang="en-US" dirty="0" smtClean="0"/>
              <a:t> - 1`</a:t>
            </a:r>
          </a:p>
          <a:p>
            <a:pPr>
              <a:buNone/>
            </a:pPr>
            <a:r>
              <a:rPr lang="en-US" dirty="0" smtClean="0"/>
              <a:t>done</a:t>
            </a:r>
          </a:p>
          <a:p>
            <a:pPr>
              <a:buNone/>
            </a:pPr>
            <a:r>
              <a:rPr lang="en-US" dirty="0" smtClean="0"/>
              <a:t>echo " "</a:t>
            </a:r>
          </a:p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E8DA-DB1A-4817-8DC0-B3099442824B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6800"/>
            <a:ext cx="8229600" cy="1600200"/>
          </a:xfrm>
        </p:spPr>
        <p:txBody>
          <a:bodyPr>
            <a:normAutofit fontScale="90000"/>
          </a:bodyPr>
          <a:lstStyle/>
          <a:p>
            <a:pPr lvl="0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Write script to implement get options statement, your script should understand following command line argument :</a:t>
            </a:r>
            <a:br>
              <a:rPr lang="en-US" dirty="0" smtClean="0"/>
            </a:br>
            <a:r>
              <a:rPr lang="en-US" dirty="0" smtClean="0"/>
              <a:t>script-name  -c -d -m –e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Where options work as</a:t>
            </a:r>
            <a:br>
              <a:rPr lang="en-US" dirty="0" smtClean="0"/>
            </a:br>
            <a:r>
              <a:rPr lang="en-US" dirty="0" smtClean="0"/>
              <a:t>-c clear the screen</a:t>
            </a:r>
            <a:br>
              <a:rPr lang="en-US" dirty="0" smtClean="0"/>
            </a:br>
            <a:r>
              <a:rPr lang="en-US" dirty="0" smtClean="0"/>
              <a:t>-l show list of files in current working directory</a:t>
            </a:r>
            <a:br>
              <a:rPr lang="en-US" dirty="0" smtClean="0"/>
            </a:br>
            <a:r>
              <a:rPr lang="en-US" dirty="0" smtClean="0"/>
              <a:t>-h display history file</a:t>
            </a:r>
            <a:br>
              <a:rPr lang="en-US" dirty="0" smtClean="0"/>
            </a:br>
            <a:r>
              <a:rPr lang="en-US" dirty="0" smtClean="0"/>
              <a:t>-d display the date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E8DA-DB1A-4817-8DC0-B3099442824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7BE8DA-DB1A-4817-8DC0-B3099442824B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5" name="Content Placeholder 3"/>
          <p:cNvSpPr>
            <a:spLocks noGrp="1"/>
          </p:cNvSpPr>
          <p:nvPr>
            <p:ph sz="quarter" idx="1"/>
          </p:nvPr>
        </p:nvSpPr>
        <p:spPr>
          <a:xfrm>
            <a:off x="457200" y="1447800"/>
            <a:ext cx="8229600" cy="470916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if [ $# -ne 1 ]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then    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echo " Enter one argument –c , –l , –h or -d"    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else</a:t>
            </a:r>
            <a:r>
              <a:rPr lang="en-US" sz="2800" dirty="0" smtClean="0"/>
              <a:t>  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case $1 in	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   " -c ") clear;;	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   " -l ") </a:t>
            </a:r>
            <a:r>
              <a:rPr lang="en-US" sz="2800" dirty="0" err="1" smtClean="0">
                <a:cs typeface="Courier New" pitchFamily="49" charset="0"/>
              </a:rPr>
              <a:t>ls</a:t>
            </a:r>
            <a:r>
              <a:rPr lang="en-US" sz="2800" dirty="0" smtClean="0">
                <a:cs typeface="Courier New" pitchFamily="49" charset="0"/>
              </a:rPr>
              <a:t> -l;;	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   " -h ") history;;	 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   " -d ") date ;;	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         *) echo " Invalid option ";;    </a:t>
            </a: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smtClean="0">
                <a:cs typeface="Courier New" pitchFamily="49" charset="0"/>
              </a:rPr>
              <a:t>      </a:t>
            </a:r>
            <a:r>
              <a:rPr lang="en-US" sz="2800" dirty="0" err="1" smtClean="0">
                <a:cs typeface="Courier New" pitchFamily="49" charset="0"/>
              </a:rPr>
              <a:t>esac</a:t>
            </a:r>
            <a:endParaRPr lang="en-US" sz="2800" dirty="0" smtClean="0">
              <a:cs typeface="Courier New" pitchFamily="49" charset="0"/>
            </a:endParaRPr>
          </a:p>
          <a:p>
            <a:pPr>
              <a:lnSpc>
                <a:spcPct val="55000"/>
              </a:lnSpc>
              <a:spcBef>
                <a:spcPct val="50000"/>
              </a:spcBef>
              <a:buNone/>
            </a:pPr>
            <a:r>
              <a:rPr lang="en-US" sz="2800" dirty="0" err="1" smtClean="0">
                <a:cs typeface="Courier New" pitchFamily="49" charset="0"/>
              </a:rPr>
              <a:t>fi</a:t>
            </a:r>
            <a:endParaRPr lang="en-US" sz="2800" dirty="0">
              <a:cs typeface="Courier New" pitchFamily="49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5" dur="500"/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37</TotalTime>
  <Words>212</Words>
  <Application>Microsoft Office PowerPoint</Application>
  <PresentationFormat>On-screen Show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Opulent</vt:lpstr>
      <vt:lpstr>Lab # 10</vt:lpstr>
      <vt:lpstr>while loop </vt:lpstr>
      <vt:lpstr>while loop</vt:lpstr>
      <vt:lpstr>The case Statement </vt:lpstr>
      <vt:lpstr>Slide 5</vt:lpstr>
      <vt:lpstr>Write shell script using for loop to print the following patterns .</vt:lpstr>
      <vt:lpstr>Write script to print numbers as 5,4,3,2,1, using while loop. The biggest number is supplied as command line argument.</vt:lpstr>
      <vt:lpstr> Write script to implement get options statement, your script should understand following command line argument : script-name  -c -d -m –e  Where options work as -c clear the screen -l show list of files in current working directory -h display history file -d display the date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hp</dc:creator>
  <cp:lastModifiedBy>User</cp:lastModifiedBy>
  <cp:revision>14</cp:revision>
  <dcterms:created xsi:type="dcterms:W3CDTF">2011-04-30T14:26:22Z</dcterms:created>
  <dcterms:modified xsi:type="dcterms:W3CDTF">2012-11-19T15:27:07Z</dcterms:modified>
</cp:coreProperties>
</file>