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9" r:id="rId5"/>
    <p:sldId id="260" r:id="rId6"/>
    <p:sldId id="270" r:id="rId7"/>
    <p:sldId id="261" r:id="rId8"/>
    <p:sldId id="262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3D8A-8E37-4BC7-923A-4252F036E208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FB06A-D121-4F3B-A0E2-23F3B17B91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Using Linux Command </a:t>
            </a:r>
            <a:r>
              <a:rPr lang="en-US" dirty="0" smtClean="0"/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Lab#6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318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tail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533400" y="11430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8558213" eaLnBrk="0" hangingPunct="0"/>
            <a:r>
              <a:rPr lang="en-US" sz="2400" b="1">
                <a:solidFill>
                  <a:schemeClr val="accent2"/>
                </a:solidFill>
                <a:latin typeface="Tahoma" pitchFamily="34" charset="0"/>
              </a:rPr>
              <a:t> </a:t>
            </a:r>
            <a:endParaRPr lang="en-US" sz="2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61444" name="Text Box 6"/>
          <p:cNvSpPr txBox="1">
            <a:spLocks noChangeArrowheads="1"/>
          </p:cNvSpPr>
          <p:nvPr/>
        </p:nvSpPr>
        <p:spPr bwMode="auto">
          <a:xfrm>
            <a:off x="914400" y="2590800"/>
            <a:ext cx="7162800" cy="18002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tail -50 doc.txt</a:t>
            </a:r>
          </a:p>
          <a:p>
            <a:endParaRPr lang="en-US" sz="2800">
              <a:solidFill>
                <a:schemeClr val="bg1"/>
              </a:solidFill>
              <a:latin typeface="Tahoma" pitchFamily="34" charset="0"/>
            </a:endParaRPr>
          </a:p>
          <a:p>
            <a:endParaRPr lang="en-US" sz="2800">
              <a:solidFill>
                <a:schemeClr val="bg1"/>
              </a:solidFill>
              <a:latin typeface="Tahoma" pitchFamily="34" charset="0"/>
            </a:endParaRPr>
          </a:p>
          <a:p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tail -r doc.txt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826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Some useful commands [clear]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33400" y="1447800"/>
            <a:ext cx="845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The clear command clears your terminal and returns the command line prompt to the top of the screen.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" y="2743200"/>
            <a:ext cx="5867400" cy="519113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ahoma" pitchFamily="34" charset="0"/>
              </a:rPr>
              <a:t>[</a:t>
            </a:r>
            <a:r>
              <a:rPr lang="en-US" sz="2800" b="1" dirty="0" err="1">
                <a:solidFill>
                  <a:schemeClr val="bg1"/>
                </a:solidFill>
                <a:latin typeface="Tahoma" pitchFamily="34" charset="0"/>
              </a:rPr>
              <a:t>root@localhost</a:t>
            </a:r>
            <a:r>
              <a:rPr lang="en-US" sz="2800" b="1" dirty="0">
                <a:solidFill>
                  <a:schemeClr val="bg1"/>
                </a:solidFill>
                <a:latin typeface="Tahoma" pitchFamily="34" charset="0"/>
              </a:rPr>
              <a:t> /root]#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ahoma" pitchFamily="34" charset="0"/>
                <a:cs typeface="Times New Roman" pitchFamily="18" charset="0"/>
              </a:rPr>
              <a:t>clear</a:t>
            </a:r>
            <a:endParaRPr lang="en-US" sz="2800" b="1" dirty="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984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3200" smtClean="0">
                <a:solidFill>
                  <a:schemeClr val="tx1"/>
                </a:solidFill>
              </a:rPr>
              <a:t>Directories [rmdir]</a:t>
            </a:r>
            <a:endParaRPr lang="en-US" sz="1600" smtClean="0">
              <a:solidFill>
                <a:schemeClr val="tx1"/>
              </a:solidFill>
              <a:latin typeface="MCPdigital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125095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tx1"/>
                </a:solidFill>
                <a:latin typeface="Tahoma" pitchFamily="34" charset="0"/>
              </a:rPr>
              <a:t>rmdir—Remove empty directories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286000" y="3352800"/>
            <a:ext cx="4894263" cy="519113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ahoma" pitchFamily="34" charset="0"/>
              </a:rPr>
              <a:t>#</a:t>
            </a:r>
            <a:r>
              <a:rPr lang="en-US" sz="2800" b="1" dirty="0" err="1" smtClean="0">
                <a:solidFill>
                  <a:schemeClr val="bg1"/>
                </a:solidFill>
                <a:latin typeface="Tahoma" pitchFamily="34" charset="0"/>
              </a:rPr>
              <a:t>rmdir</a:t>
            </a:r>
            <a:r>
              <a:rPr lang="en-US" sz="2800" b="1" dirty="0" smtClean="0">
                <a:solidFill>
                  <a:schemeClr val="bg1"/>
                </a:solidFill>
                <a:latin typeface="Tahoma" pitchFamily="34" charset="0"/>
              </a:rPr>
              <a:t> dir1</a:t>
            </a:r>
            <a:endParaRPr lang="en-US" sz="2800" b="1" dirty="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476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sz="3200" smtClean="0">
                <a:solidFill>
                  <a:schemeClr val="tx1"/>
                </a:solidFill>
              </a:rPr>
              <a:t>cal</a:t>
            </a:r>
            <a:r>
              <a:rPr lang="en-US" sz="3200" b="0" smtClean="0">
                <a:solidFill>
                  <a:schemeClr val="tx1"/>
                </a:solidFill>
              </a:rPr>
              <a:t> </a:t>
            </a:r>
            <a:r>
              <a:rPr lang="en-US" sz="3200" smtClean="0">
                <a:solidFill>
                  <a:schemeClr val="tx1"/>
                </a:solidFill>
              </a:rPr>
              <a:t>[[0-12] 1--9999]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1711325"/>
            <a:ext cx="868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Prints out a nicely formatted calendar of the current month, or a specified month, or a specified whole year. 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57200" y="3352800"/>
            <a:ext cx="6629400" cy="519113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cal  1947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609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3200" smtClean="0">
                <a:solidFill>
                  <a:schemeClr val="tx1"/>
                </a:solidFill>
              </a:rPr>
              <a:t>df Stands for disk free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57200" y="14478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This tells you how much free space is left on your system.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57200" y="2300288"/>
            <a:ext cx="6208713" cy="519112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df -h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33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free Prints out available free memory.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610600" cy="1219200"/>
          </a:xfrm>
          <a:noFill/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  <a:latin typeface="Tahoma" pitchFamily="34" charset="0"/>
              </a:rPr>
              <a:t>You will notice two listings: swap space and physical memory.</a:t>
            </a: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57200" y="2757488"/>
            <a:ext cx="6208713" cy="519112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free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533400" y="1387475"/>
            <a:ext cx="84582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Tahoma" pitchFamily="34" charset="0"/>
              </a:rPr>
              <a:t>wc [-c] [-w] [-l] &lt;filename&gt;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Counts the number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characters/bytes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(with -c),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words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(with -w)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 or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lines 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(with-l)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 in a file.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457200" y="3733800"/>
            <a:ext cx="8686800" cy="519113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wc –c /etc/passwd</a:t>
            </a:r>
          </a:p>
        </p:txBody>
      </p:sp>
      <p:sp>
        <p:nvSpPr>
          <p:cNvPr id="4096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762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dirty="0" err="1" smtClean="0">
                <a:solidFill>
                  <a:schemeClr val="tx1"/>
                </a:solidFill>
              </a:rPr>
              <a:t>wc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609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3200" smtClean="0">
                <a:solidFill>
                  <a:schemeClr val="tx1"/>
                </a:solidFill>
              </a:rPr>
              <a:t>Determining file type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533400" y="1779588"/>
            <a:ext cx="84582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file &lt;filename&gt;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This command prints out the type of data contained in a file. 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0000FF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will tell you that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portrate.jpg </a:t>
            </a: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is a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JPEG image data, </a:t>
            </a:r>
            <a:endParaRPr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09600" y="3200400"/>
            <a:ext cx="3733800" cy="5191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# file portrate.jpg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064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sz="3200" smtClean="0">
                <a:solidFill>
                  <a:schemeClr val="tx1"/>
                </a:solidFill>
              </a:rPr>
              <a:t>head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066800"/>
            <a:ext cx="84582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Syntax:</a:t>
            </a:r>
            <a:endParaRPr lang="en-US" sz="2400">
              <a:solidFill>
                <a:srgbClr val="FF0000"/>
              </a:solidFill>
              <a:latin typeface="Tahoma" pitchFamily="34" charset="0"/>
              <a:cs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rgbClr val="FF0000"/>
                </a:solidFill>
                <a:latin typeface="Tahoma" pitchFamily="34" charset="0"/>
                <a:cs typeface="Times New Roman" pitchFamily="18" charset="0"/>
              </a:rPr>
              <a:t>head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[</a:t>
            </a:r>
            <a:r>
              <a:rPr lang="en-US" sz="2400" i="1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-count | -n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400" i="1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number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]</a:t>
            </a:r>
            <a:r>
              <a:rPr lang="en-US" sz="2400" i="1">
                <a:solidFill>
                  <a:srgbClr val="FF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400" i="1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filename</a:t>
            </a:r>
            <a:endParaRPr lang="en-US" sz="2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  <a:p>
            <a:pPr eaLnBrk="0" hangingPunct="0"/>
            <a:endParaRPr lang="en-US" sz="2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This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command will display the first few lines of a file</a:t>
            </a:r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. By default, the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first 10 lines</a:t>
            </a:r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of a file are displayed. </a:t>
            </a:r>
          </a:p>
          <a:p>
            <a:pPr eaLnBrk="0" hangingPunct="0"/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However, you could use the preceding options to specify a different number of lines.</a:t>
            </a:r>
          </a:p>
          <a:p>
            <a:pPr eaLnBrk="0" hangingPunct="0"/>
            <a:endParaRPr lang="en-US" sz="2400" b="1">
              <a:solidFill>
                <a:schemeClr val="accent2"/>
              </a:solidFill>
              <a:latin typeface="Tahoma" pitchFamily="34" charset="0"/>
            </a:endParaRPr>
          </a:p>
          <a:p>
            <a:pPr eaLnBrk="0" hangingPunct="0"/>
            <a:endParaRPr lang="en-US" sz="2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  <a:p>
            <a:pPr eaLnBrk="0" hangingPunct="0"/>
            <a:endParaRPr lang="en-US" sz="2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  <a:p>
            <a:pPr eaLnBrk="0" hangingPunct="0"/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# Outline of future projects</a:t>
            </a:r>
          </a:p>
          <a:p>
            <a:pPr eaLnBrk="0" hangingPunct="0"/>
            <a:r>
              <a:rPr lang="en-US" sz="24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ff Last modified: 02/02/99</a:t>
            </a:r>
          </a:p>
          <a:p>
            <a:pPr eaLnBrk="0" hangingPunct="0"/>
            <a:endParaRPr lang="en-US" sz="24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457200" y="4038600"/>
            <a:ext cx="7086600" cy="519113"/>
          </a:xfrm>
          <a:prstGeom prst="rect">
            <a:avLst/>
          </a:prstGeom>
          <a:solidFill>
            <a:schemeClr val="tx1"/>
          </a:solidFill>
          <a:ln w="12700" cap="sq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[root@localhost /root]#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  <a:cs typeface="Times New Roman" pitchFamily="18" charset="0"/>
              </a:rPr>
              <a:t>head -2 doc.txt</a:t>
            </a:r>
            <a:endParaRPr kumimoji="1" lang="en-US" sz="28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308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Using Linux Command 3</vt:lpstr>
      <vt:lpstr>Some useful commands [clear]</vt:lpstr>
      <vt:lpstr>Directories [rmdir]</vt:lpstr>
      <vt:lpstr>cal [[0-12] 1--9999]</vt:lpstr>
      <vt:lpstr>df Stands for disk free</vt:lpstr>
      <vt:lpstr>free Prints out available free memory.</vt:lpstr>
      <vt:lpstr>wc</vt:lpstr>
      <vt:lpstr>Determining file type</vt:lpstr>
      <vt:lpstr>head</vt:lpstr>
      <vt:lpstr>tail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</cp:revision>
  <dcterms:created xsi:type="dcterms:W3CDTF">2012-03-16T07:57:37Z</dcterms:created>
  <dcterms:modified xsi:type="dcterms:W3CDTF">2012-11-02T17:10:47Z</dcterms:modified>
</cp:coreProperties>
</file>