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2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C66F5-70B4-4A75-8014-5356EB7767C1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FD3DE-9630-4B65-962A-9F52CBF359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F15C9-2D9D-4F6D-8367-0A8DCF2DD92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46307-17C3-4780-BB6A-2DE5C8787BC5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97AB6-B673-407C-9A11-618828C4E6C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entos.spd.co.il/6.3/isos/x86_64/CentOS-6.3-x86_64-LiveCD.torrent" TargetMode="External"/><Relationship Id="rId2" Type="http://schemas.openxmlformats.org/officeDocument/2006/relationships/hyperlink" Target="http://centos.spd.co.il/6.3/isos/x86_64/CentOS-6.3-x86_64-LiveCD.is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entos.syn.co.il/6.3/isos/i386/CentOS-6.3-i386-LiveCD.torrent" TargetMode="External"/><Relationship Id="rId4" Type="http://schemas.openxmlformats.org/officeDocument/2006/relationships/hyperlink" Target="http://centos.syn.co.il/6.3/isos/i386/CentOS-6.3-i386-LiveCD.is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nfrarecorder.org/?page_id=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Red hat Installation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 CD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find a problem try this :</a:t>
            </a:r>
          </a:p>
          <a:p>
            <a:pPr rtl="1">
              <a:buNone/>
            </a:pP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Go to “BOIS Setup”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Then select “System Configuration” from the menu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Enable the “virtualization technology”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Live </a:t>
            </a:r>
            <a:r>
              <a:rPr lang="en-US" dirty="0" smtClean="0"/>
              <a:t>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live CD, live DVD, or live disc is a complete bootable computer operating system which runs in the computer's memory, rather than loading from the hard disk drive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allows users to experience and evaluate an operating system without installing it or making any changes to the existing operating system on the computer. </a:t>
            </a:r>
            <a:endParaRPr lang="en-US" dirty="0" smtClean="0"/>
          </a:p>
          <a:p>
            <a:r>
              <a:rPr lang="en-US" dirty="0" smtClean="0"/>
              <a:t>Live </a:t>
            </a:r>
            <a:r>
              <a:rPr lang="en-US" dirty="0"/>
              <a:t>CDs are unique because they can run on a computer lacking secondary storage, such as a hard disk drive, or with a corrupted hard disk drive or file system, allowing users to rescue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CentOS</a:t>
            </a:r>
            <a:r>
              <a:rPr lang="en-US" dirty="0" smtClean="0"/>
              <a:t> is an Enterprise Linux distribution based on the sources from Red Hat Enterprise Linux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r>
              <a:rPr lang="en-US" dirty="0" smtClean="0"/>
              <a:t>Download an </a:t>
            </a:r>
            <a:r>
              <a:rPr lang="en-US" dirty="0" err="1" smtClean="0"/>
              <a:t>iso</a:t>
            </a:r>
            <a:r>
              <a:rPr lang="en-US" dirty="0" smtClean="0"/>
              <a:t> image using </a:t>
            </a:r>
            <a:r>
              <a:rPr lang="en-US" dirty="0" err="1" smtClean="0"/>
              <a:t>uTorrent</a:t>
            </a:r>
            <a:r>
              <a:rPr lang="en-US" dirty="0" smtClean="0"/>
              <a:t> or by direct link.</a:t>
            </a:r>
          </a:p>
          <a:p>
            <a:pPr lvl="1"/>
            <a:r>
              <a:rPr lang="en-US" dirty="0" smtClean="0"/>
              <a:t>For 64 bit OS</a:t>
            </a:r>
          </a:p>
          <a:p>
            <a:pPr lvl="1">
              <a:buNone/>
            </a:pPr>
            <a:r>
              <a:rPr lang="pt-BR" sz="2400" dirty="0" smtClean="0">
                <a:hlinkClick r:id="rId2"/>
              </a:rPr>
              <a:t>CentOS-6.3-x86_64-LiveCD.iso</a:t>
            </a:r>
            <a:r>
              <a:rPr lang="pt-BR" sz="2400" dirty="0" smtClean="0"/>
              <a:t> </a:t>
            </a:r>
          </a:p>
          <a:p>
            <a:pPr lvl="1">
              <a:buNone/>
            </a:pPr>
            <a:r>
              <a:rPr lang="pt-BR" sz="2400" dirty="0" smtClean="0">
                <a:hlinkClick r:id="rId3"/>
              </a:rPr>
              <a:t>CentOS-6.3-x86_64-LiveCD.torrent</a:t>
            </a:r>
            <a:endParaRPr lang="pt-BR" sz="2400" dirty="0" smtClean="0"/>
          </a:p>
          <a:p>
            <a:pPr lvl="2">
              <a:buNone/>
            </a:pPr>
            <a:r>
              <a:rPr lang="en-US" sz="2000" dirty="0" smtClean="0"/>
              <a:t> </a:t>
            </a:r>
          </a:p>
          <a:p>
            <a:pPr lvl="1"/>
            <a:r>
              <a:rPr lang="en-US" dirty="0" smtClean="0"/>
              <a:t>For 32 bit OS</a:t>
            </a:r>
          </a:p>
          <a:p>
            <a:pPr lvl="1">
              <a:buNone/>
            </a:pPr>
            <a:r>
              <a:rPr lang="pt-BR" sz="2400" dirty="0">
                <a:hlinkClick r:id="rId4"/>
              </a:rPr>
              <a:t>CentOS-6.3-i386-LiveCD.iso</a:t>
            </a:r>
            <a:r>
              <a:rPr lang="pt-BR" sz="2400" dirty="0" smtClean="0"/>
              <a:t> </a:t>
            </a:r>
          </a:p>
          <a:p>
            <a:pPr lvl="1">
              <a:buNone/>
            </a:pPr>
            <a:r>
              <a:rPr lang="pt-BR" sz="2400" dirty="0" smtClean="0">
                <a:hlinkClick r:id="rId5"/>
              </a:rPr>
              <a:t>CentOS-6.3-i386-LiveCD.torrent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+mn-lt"/>
                <a:ea typeface="+mn-ea"/>
                <a:cs typeface="+mn-cs"/>
              </a:rPr>
              <a:t>Burn your CD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848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An ISO image file is an exact image of what needs to be on the CD/DVD. Putting that image on a CD/DVD involves a different process than copying files to a CD/DVD.</a:t>
            </a:r>
          </a:p>
          <a:p>
            <a:r>
              <a:rPr lang="en-US" sz="2400" dirty="0" smtClean="0"/>
              <a:t>To burn an ISO image to CD/DVD you can use the following program :</a:t>
            </a:r>
          </a:p>
          <a:p>
            <a:r>
              <a:rPr lang="en-US" sz="2400" b="1" dirty="0" err="1" smtClean="0"/>
              <a:t>InfraRecorder</a:t>
            </a:r>
            <a:r>
              <a:rPr lang="en-US" sz="2400" dirty="0" smtClean="0"/>
              <a:t>  </a:t>
            </a:r>
            <a:r>
              <a:rPr lang="en-US" sz="2400" u="sng" dirty="0" smtClean="0">
                <a:hlinkClick r:id="rId3"/>
              </a:rPr>
              <a:t>http://infrarecorder.org/?</a:t>
            </a:r>
            <a:r>
              <a:rPr lang="en-US" sz="2400" u="sng" dirty="0" smtClean="0">
                <a:hlinkClick r:id="rId3"/>
              </a:rPr>
              <a:t>page_id=5</a:t>
            </a:r>
            <a:endParaRPr lang="en-US" sz="2400" u="sng" dirty="0" smtClean="0"/>
          </a:p>
          <a:p>
            <a:endParaRPr lang="en-US" sz="2400" u="sng" dirty="0"/>
          </a:p>
          <a:p>
            <a:endParaRPr lang="en-US" sz="2400" u="sng" dirty="0" smtClean="0"/>
          </a:p>
          <a:p>
            <a:endParaRPr lang="en-US" sz="2400" u="sng" dirty="0"/>
          </a:p>
          <a:p>
            <a:endParaRPr lang="en-US" sz="2400" u="sng" dirty="0" smtClean="0"/>
          </a:p>
          <a:p>
            <a:endParaRPr lang="en-US" sz="2400" u="sng" dirty="0"/>
          </a:p>
          <a:p>
            <a:endParaRPr lang="en-US" sz="2400" u="sng" dirty="0" smtClean="0"/>
          </a:p>
          <a:p>
            <a:r>
              <a:rPr lang="en-US" sz="2400" dirty="0" smtClean="0"/>
              <a:t>Inter your CD drive then restart your computer.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AF97-0F04-47F3-B9B4-2021918B965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3357562"/>
            <a:ext cx="434340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Lucky Tie</Template>
  <TotalTime>32</TotalTime>
  <Words>244</Words>
  <Application>Microsoft Office PowerPoint</Application>
  <PresentationFormat>On-screen Show (4:3)</PresentationFormat>
  <Paragraphs>34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LuckyTie</vt:lpstr>
      <vt:lpstr>Red hat Installation 2</vt:lpstr>
      <vt:lpstr>Slide 2</vt:lpstr>
      <vt:lpstr>Live CD</vt:lpstr>
      <vt:lpstr>CentOS</vt:lpstr>
      <vt:lpstr>Slide 5</vt:lpstr>
      <vt:lpstr>Burn your CD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hat Installation 2</dc:title>
  <dc:creator>User</dc:creator>
  <cp:lastModifiedBy>User</cp:lastModifiedBy>
  <cp:revision>2</cp:revision>
  <dcterms:created xsi:type="dcterms:W3CDTF">2012-09-27T11:46:41Z</dcterms:created>
  <dcterms:modified xsi:type="dcterms:W3CDTF">2012-09-27T12:18:56Z</dcterms:modified>
</cp:coreProperties>
</file>