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3" r:id="rId21"/>
    <p:sldId id="274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823CB-2F31-4A32-AB6C-8FCC1DCE5FEE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293B6-7E26-4905-AAAF-7A39FDE274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293B6-7E26-4905-AAAF-7A39FDE274AF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BCD4-ACEB-4726-BEB2-A1BAC1E6B3A9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829E22A-DB59-441B-B1A0-D50A0E9DD8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BCD4-ACEB-4726-BEB2-A1BAC1E6B3A9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E22A-DB59-441B-B1A0-D50A0E9DD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BCD4-ACEB-4726-BEB2-A1BAC1E6B3A9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E22A-DB59-441B-B1A0-D50A0E9DD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BCD4-ACEB-4726-BEB2-A1BAC1E6B3A9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E22A-DB59-441B-B1A0-D50A0E9DD8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BCD4-ACEB-4726-BEB2-A1BAC1E6B3A9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829E22A-DB59-441B-B1A0-D50A0E9DD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BCD4-ACEB-4726-BEB2-A1BAC1E6B3A9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E22A-DB59-441B-B1A0-D50A0E9DD8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BCD4-ACEB-4726-BEB2-A1BAC1E6B3A9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E22A-DB59-441B-B1A0-D50A0E9DD8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BCD4-ACEB-4726-BEB2-A1BAC1E6B3A9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E22A-DB59-441B-B1A0-D50A0E9DD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BCD4-ACEB-4726-BEB2-A1BAC1E6B3A9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E22A-DB59-441B-B1A0-D50A0E9DD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BCD4-ACEB-4726-BEB2-A1BAC1E6B3A9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E22A-DB59-441B-B1A0-D50A0E9DD8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BCD4-ACEB-4726-BEB2-A1BAC1E6B3A9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829E22A-DB59-441B-B1A0-D50A0E9DD8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B28BCD4-ACEB-4726-BEB2-A1BAC1E6B3A9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829E22A-DB59-441B-B1A0-D50A0E9DD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Mb5rS4EPl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edhat.com/" TargetMode="External"/><Relationship Id="rId4" Type="http://schemas.openxmlformats.org/officeDocument/2006/relationships/hyperlink" Target="http://en.wikipedia.org/wiki/Virtual_machin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utorrent.com/download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thepiratebay.se/torrent/610749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virtualbox.org/wiki/Download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Red Hat Installation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429000"/>
            <a:ext cx="26098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Open the Oracle VM </a:t>
            </a:r>
            <a:r>
              <a:rPr lang="en-US" dirty="0" err="1" smtClean="0"/>
              <a:t>VirtualBox</a:t>
            </a:r>
            <a:r>
              <a:rPr lang="en-US" dirty="0" smtClean="0"/>
              <a:t> , then click new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lick Next.</a:t>
            </a:r>
            <a:endParaRPr lang="en-US" dirty="0"/>
          </a:p>
        </p:txBody>
      </p:sp>
      <p:pic>
        <p:nvPicPr>
          <p:cNvPr id="4" name="Picture 3" descr="pic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571612"/>
            <a:ext cx="7804129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9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2000240"/>
            <a:ext cx="7802064" cy="4382112"/>
          </a:xfrm>
        </p:spPr>
      </p:pic>
      <p:sp>
        <p:nvSpPr>
          <p:cNvPr id="6" name="TextBox 5"/>
          <p:cNvSpPr txBox="1"/>
          <p:nvPr/>
        </p:nvSpPr>
        <p:spPr>
          <a:xfrm>
            <a:off x="428596" y="714356"/>
            <a:ext cx="7358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Write a name for the new VM and choose the OS type.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linux\pic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5286412" cy="3643338"/>
          </a:xfrm>
          <a:prstGeom prst="rect">
            <a:avLst/>
          </a:prstGeom>
          <a:noFill/>
        </p:spPr>
      </p:pic>
      <p:pic>
        <p:nvPicPr>
          <p:cNvPr id="3080" name="Picture 8" descr="C:\Users\User\Pictures\linux\pic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57628"/>
            <a:ext cx="5000660" cy="300037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5720" y="214290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Click Next 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714356"/>
            <a:ext cx="44672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857628"/>
            <a:ext cx="44577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en-US" dirty="0" smtClean="0"/>
              <a:t>After you create a new VM click </a:t>
            </a:r>
            <a:r>
              <a:rPr lang="en-US" dirty="0" smtClean="0"/>
              <a:t>Start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C:\Users\User\Pictures\linux\pic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14554"/>
            <a:ext cx="7802563" cy="4157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Browse for </a:t>
            </a:r>
            <a:r>
              <a:rPr lang="en-US" dirty="0" smtClean="0"/>
              <a:t>an </a:t>
            </a:r>
            <a:r>
              <a:rPr lang="en-US" dirty="0" smtClean="0"/>
              <a:t>ISO image of the Red Hat</a:t>
            </a:r>
            <a:endParaRPr lang="en-US" dirty="0"/>
          </a:p>
        </p:txBody>
      </p:sp>
      <p:pic>
        <p:nvPicPr>
          <p:cNvPr id="5122" name="Picture 2" descr="C:\Users\User\Pictures\linux\pic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476500"/>
            <a:ext cx="7802563" cy="438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Click Skip</a:t>
            </a:r>
            <a:endParaRPr lang="en-US" dirty="0"/>
          </a:p>
        </p:txBody>
      </p:sp>
      <p:pic>
        <p:nvPicPr>
          <p:cNvPr id="6148" name="Picture 4" descr="C:\Users\User\Pictures\linux\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7040563" cy="4314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Click Next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7583487" cy="42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r>
              <a:rPr lang="en-US" dirty="0" smtClean="0"/>
              <a:t>Choose a Desktop then click Next</a:t>
            </a:r>
            <a:endParaRPr lang="en-US" dirty="0"/>
          </a:p>
        </p:txBody>
      </p:sp>
      <p:pic>
        <p:nvPicPr>
          <p:cNvPr id="8194" name="Picture 2" descr="C:\Users\User\Pictures\linux\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7850187" cy="4224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en-US" dirty="0" smtClean="0"/>
              <a:t>Click </a:t>
            </a:r>
            <a:r>
              <a:rPr lang="en-US" dirty="0" smtClean="0"/>
              <a:t>U</a:t>
            </a:r>
            <a:r>
              <a:rPr lang="en-US" dirty="0" smtClean="0"/>
              <a:t>se </a:t>
            </a:r>
            <a:r>
              <a:rPr lang="en-US" dirty="0" smtClean="0"/>
              <a:t>a </a:t>
            </a:r>
            <a:r>
              <a:rPr lang="en-US" dirty="0" smtClean="0"/>
              <a:t>Free Space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44" name="Picture 4" descr="C:\Users\User\Pictures\linux\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7858180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9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5572903" cy="2928958"/>
          </a:xfrm>
        </p:spPr>
      </p:pic>
      <p:pic>
        <p:nvPicPr>
          <p:cNvPr id="5" name="Picture 4" descr="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143380"/>
            <a:ext cx="5582429" cy="23437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3500438"/>
            <a:ext cx="4071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Click Reboot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142984"/>
            <a:ext cx="7772400" cy="5143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        Installing </a:t>
            </a:r>
            <a:r>
              <a:rPr lang="en-US" sz="2800" dirty="0" smtClean="0"/>
              <a:t>Red Hat Linux is the process of copying operating system files from a CD, DVD, or USB flash drive to hard disk(s) on a system and setting up configuration files so that Linux runs properly on the hardware.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b="1" dirty="0" smtClean="0"/>
              <a:t>Types of installations:</a:t>
            </a:r>
          </a:p>
          <a:p>
            <a:r>
              <a:rPr lang="en-US" sz="2800" dirty="0" smtClean="0"/>
              <a:t>Fresh installations</a:t>
            </a:r>
          </a:p>
          <a:p>
            <a:r>
              <a:rPr lang="en-US" sz="2800" dirty="0" smtClean="0"/>
              <a:t>Upgrades from older releases of </a:t>
            </a:r>
            <a:r>
              <a:rPr lang="en-US" sz="2800" dirty="0" err="1" smtClean="0"/>
              <a:t>Ubuntu</a:t>
            </a:r>
            <a:r>
              <a:rPr lang="en-US" sz="2800" dirty="0" smtClean="0"/>
              <a:t> Linux</a:t>
            </a:r>
          </a:p>
          <a:p>
            <a:r>
              <a:rPr lang="en-US" sz="2800" dirty="0" smtClean="0"/>
              <a:t>Dual-boot installations.</a:t>
            </a:r>
          </a:p>
          <a:p>
            <a:r>
              <a:rPr lang="en-US" sz="2800" dirty="0" smtClean="0"/>
              <a:t>Virtual Machine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r>
              <a:rPr lang="en-US" dirty="0" smtClean="0"/>
              <a:t>Click Forward for the next windows</a:t>
            </a:r>
            <a:endParaRPr lang="en-US" dirty="0"/>
          </a:p>
        </p:txBody>
      </p:sp>
      <p:pic>
        <p:nvPicPr>
          <p:cNvPr id="9219" name="Picture 3" descr="C:\Users\User\Pictures\linux\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6786610" cy="2928958"/>
          </a:xfrm>
          <a:prstGeom prst="rect">
            <a:avLst/>
          </a:prstGeom>
          <a:noFill/>
        </p:spPr>
      </p:pic>
      <p:pic>
        <p:nvPicPr>
          <p:cNvPr id="9220" name="Picture 4" descr="C:\Users\User\Pictures\linux\3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3833814"/>
            <a:ext cx="6858048" cy="3024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en-US" dirty="0" smtClean="0"/>
              <a:t>Enter your Password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733901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0" y="374650"/>
            <a:ext cx="7351713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www.youtube.com/watch?v=fMb5rS4EPlw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en.wikipedia.org/wiki/Virtual_machine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5"/>
              </a:rPr>
              <a:t>http://www.redhat.com/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Fresh installations</a:t>
            </a:r>
          </a:p>
          <a:p>
            <a:pPr lvl="1"/>
            <a:r>
              <a:rPr lang="en-US" sz="2800" dirty="0" smtClean="0"/>
              <a:t> An installation, sometimes referred to as a clean install, writes all fresh data to a disk. The installation program overwrites all system programs and data as well as the kernel.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sz="3200" dirty="0" smtClean="0"/>
              <a:t>Dual-boot installations </a:t>
            </a:r>
          </a:p>
          <a:p>
            <a:pPr lvl="1"/>
            <a:r>
              <a:rPr lang="en-US" sz="2800" dirty="0" smtClean="0"/>
              <a:t>is one that can boot one of two (or more) operating systems.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Virtual Machine</a:t>
            </a:r>
            <a:r>
              <a:rPr lang="en-US" dirty="0" smtClean="0"/>
              <a:t> (</a:t>
            </a:r>
            <a:r>
              <a:rPr lang="en-US" b="1" dirty="0" smtClean="0"/>
              <a:t>VM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 </a:t>
            </a:r>
            <a:r>
              <a:rPr lang="en-US" sz="2800" b="1" dirty="0"/>
              <a:t>virtual machine</a:t>
            </a:r>
            <a:r>
              <a:rPr lang="en-US" sz="2800" dirty="0"/>
              <a:t> (</a:t>
            </a:r>
            <a:r>
              <a:rPr lang="en-US" sz="2800" b="1" dirty="0"/>
              <a:t>VM</a:t>
            </a:r>
            <a:r>
              <a:rPr lang="en-US" sz="2800" dirty="0"/>
              <a:t>) is a "completely isolated guest operating system installation within a normal host operating </a:t>
            </a:r>
            <a:r>
              <a:rPr lang="en-US" sz="2800" dirty="0" smtClean="0"/>
              <a:t>system“</a:t>
            </a:r>
          </a:p>
          <a:p>
            <a:endParaRPr lang="en-US" sz="2800" dirty="0"/>
          </a:p>
          <a:p>
            <a:r>
              <a:rPr lang="en-US" sz="2800" dirty="0" smtClean="0"/>
              <a:t>Virtualization lets you run multiple virtual machines on a single physical machine, with each virtual machine </a:t>
            </a:r>
            <a:r>
              <a:rPr lang="en-US" sz="2800" i="1" dirty="0" smtClean="0"/>
              <a:t>sharing</a:t>
            </a:r>
            <a:r>
              <a:rPr lang="en-US" sz="2800" dirty="0" smtClean="0"/>
              <a:t> the resources of that one physical computer across multiple environments.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Virtual Machines </a:t>
            </a:r>
            <a:r>
              <a:rPr lang="en-US" b="1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8229600" cy="4786346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r>
              <a:rPr lang="en-US" sz="2800" b="1" dirty="0" smtClean="0"/>
              <a:t>Compatibility</a:t>
            </a:r>
            <a:r>
              <a:rPr lang="en-US" sz="2800" b="1" dirty="0"/>
              <a:t>: </a:t>
            </a:r>
            <a:r>
              <a:rPr lang="en-US" sz="2800" dirty="0"/>
              <a:t>Virtual machines are compatible with all standard x86 computers</a:t>
            </a:r>
          </a:p>
          <a:p>
            <a:pPr lvl="1"/>
            <a:r>
              <a:rPr lang="en-US" sz="2800" b="1" dirty="0"/>
              <a:t>Isolation: </a:t>
            </a:r>
            <a:r>
              <a:rPr lang="en-US" sz="2800" dirty="0"/>
              <a:t>Virtual machines are isolated from each other as if physically separated</a:t>
            </a:r>
          </a:p>
          <a:p>
            <a:pPr lvl="1"/>
            <a:r>
              <a:rPr lang="en-US" sz="2800" b="1" dirty="0"/>
              <a:t>Encapsulation: </a:t>
            </a:r>
            <a:r>
              <a:rPr lang="en-US" sz="2800" dirty="0"/>
              <a:t>Virtual machines encapsulate a complete computing environment</a:t>
            </a:r>
          </a:p>
          <a:p>
            <a:pPr lvl="1"/>
            <a:r>
              <a:rPr lang="en-US" sz="2800" b="1" dirty="0"/>
              <a:t>Hardware independence: </a:t>
            </a:r>
            <a:r>
              <a:rPr lang="en-US" sz="2800" dirty="0"/>
              <a:t>Virtual machines run independently of underlying hardware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Installation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71612"/>
            <a:ext cx="7772400" cy="4448188"/>
          </a:xfrm>
        </p:spPr>
        <p:txBody>
          <a:bodyPr>
            <a:normAutofit/>
          </a:bodyPr>
          <a:lstStyle/>
          <a:p>
            <a:r>
              <a:rPr lang="en-US" dirty="0" smtClean="0"/>
              <a:t>Download an ISO image of Red Hat Enterprise Linux 6 using a </a:t>
            </a:r>
            <a:r>
              <a:rPr lang="en-US" dirty="0" err="1" smtClean="0"/>
              <a:t>uTurrent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Download Oracle VM </a:t>
            </a:r>
            <a:r>
              <a:rPr lang="en-US" dirty="0" err="1" smtClean="0"/>
              <a:t>VirtualBox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Create </a:t>
            </a:r>
            <a:r>
              <a:rPr lang="en-US" dirty="0" smtClean="0"/>
              <a:t>a New </a:t>
            </a:r>
            <a:r>
              <a:rPr lang="en-US" dirty="0" smtClean="0"/>
              <a:t>VM.</a:t>
            </a:r>
          </a:p>
          <a:p>
            <a:endParaRPr lang="en-US" dirty="0"/>
          </a:p>
          <a:p>
            <a:r>
              <a:rPr lang="en-US" dirty="0" smtClean="0"/>
              <a:t>Start a Red Had in a VM.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Download Torrent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4AF97-0F04-47F3-B9B4-2021918B965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rtl="1">
              <a:buNone/>
            </a:pPr>
            <a:r>
              <a:rPr lang="en-US" sz="2400" u="sng" dirty="0" smtClean="0">
                <a:hlinkClick r:id="rId2"/>
              </a:rPr>
              <a:t>http</a:t>
            </a:r>
            <a:r>
              <a:rPr lang="en-US" sz="2400" u="sng" dirty="0">
                <a:hlinkClick r:id="rId2"/>
              </a:rPr>
              <a:t>://</a:t>
            </a:r>
            <a:r>
              <a:rPr lang="en-US" sz="2400" u="sng" dirty="0" smtClean="0">
                <a:hlinkClick r:id="rId2"/>
              </a:rPr>
              <a:t>www.utorrent.com/downloads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صورة 19"/>
          <p:cNvPicPr/>
          <p:nvPr/>
        </p:nvPicPr>
        <p:blipFill>
          <a:blip r:embed="rId3" cstate="print"/>
          <a:srcRect t="11046" b="8508"/>
          <a:stretch>
            <a:fillRect/>
          </a:stretch>
        </p:blipFill>
        <p:spPr bwMode="auto">
          <a:xfrm>
            <a:off x="533400" y="2286000"/>
            <a:ext cx="6629400" cy="355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8229600" cy="5186386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en-US" sz="9600" b="1" dirty="0" smtClean="0"/>
              <a:t>For 64 bit Operating System:</a:t>
            </a:r>
          </a:p>
          <a:p>
            <a:pPr fontAlgn="base">
              <a:buNone/>
            </a:pPr>
            <a:endParaRPr lang="en-US" sz="9600" dirty="0" smtClean="0"/>
          </a:p>
          <a:p>
            <a:pPr fontAlgn="base">
              <a:buNone/>
            </a:pPr>
            <a:endParaRPr lang="en-US" sz="9600" dirty="0" smtClean="0"/>
          </a:p>
          <a:p>
            <a:pPr fontAlgn="base"/>
            <a:r>
              <a:rPr lang="en-US" sz="9600" b="1" dirty="0" smtClean="0"/>
              <a:t>For 32 bit Operating System:</a:t>
            </a:r>
          </a:p>
          <a:p>
            <a:pPr fontAlgn="base">
              <a:buNone/>
            </a:pPr>
            <a:r>
              <a:rPr lang="en-US" sz="9600" dirty="0" smtClean="0"/>
              <a:t>    </a:t>
            </a:r>
            <a:r>
              <a:rPr lang="en-US" sz="9600" dirty="0" smtClean="0">
                <a:hlinkClick r:id="rId2"/>
              </a:rPr>
              <a:t>http://thepiratebay.se/torrent/6107499</a:t>
            </a:r>
            <a:endParaRPr lang="en-US" sz="9600" dirty="0" smtClean="0"/>
          </a:p>
          <a:p>
            <a:pPr fontAlgn="base">
              <a:buNone/>
            </a:pPr>
            <a:endParaRPr lang="en-US" sz="9600" dirty="0" smtClean="0"/>
          </a:p>
          <a:p>
            <a:pPr fontAlgn="base">
              <a:buNone/>
            </a:pPr>
            <a:endParaRPr lang="en-US" sz="9600" dirty="0"/>
          </a:p>
          <a:p>
            <a:pPr fontAlgn="base">
              <a:buNone/>
            </a:pPr>
            <a:endParaRPr lang="en-US" sz="9600" dirty="0" smtClean="0"/>
          </a:p>
          <a:p>
            <a:pPr fontAlgn="base">
              <a:buNone/>
            </a:pPr>
            <a:endParaRPr lang="en-US" sz="9600" dirty="0"/>
          </a:p>
          <a:p>
            <a:pPr fontAlgn="base">
              <a:buNone/>
            </a:pPr>
            <a:endParaRPr lang="en-US" sz="9600" dirty="0" smtClean="0"/>
          </a:p>
          <a:p>
            <a:pPr fontAlgn="base">
              <a:buNone/>
            </a:pPr>
            <a:r>
              <a:rPr lang="en-US" sz="9600" dirty="0" smtClean="0"/>
              <a:t>  </a:t>
            </a:r>
            <a:endParaRPr lang="en-US" sz="9600" dirty="0" smtClean="0"/>
          </a:p>
          <a:p>
            <a:pPr fontAlgn="base">
              <a:buNone/>
            </a:pPr>
            <a:r>
              <a:rPr lang="en-US" sz="9600" dirty="0" smtClean="0"/>
              <a:t>-</a:t>
            </a:r>
            <a:r>
              <a:rPr lang="en-US" sz="9600" dirty="0" smtClean="0"/>
              <a:t>After saving the file , the torrent will open automatically.</a:t>
            </a:r>
          </a:p>
          <a:p>
            <a:pPr fontAlgn="base">
              <a:buNone/>
            </a:pPr>
            <a:endParaRPr lang="en-US" sz="9600" dirty="0" smtClean="0"/>
          </a:p>
          <a:p>
            <a:pPr fontAlgn="base">
              <a:buNone/>
            </a:pPr>
            <a:r>
              <a:rPr lang="en-US" sz="9600" dirty="0" smtClean="0"/>
              <a:t> </a:t>
            </a:r>
            <a:r>
              <a:rPr lang="en-US" sz="9600" dirty="0" smtClean="0"/>
              <a:t>-The downloaded file is an ISO image. </a:t>
            </a:r>
            <a:endParaRPr lang="en-US" sz="3600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429000"/>
            <a:ext cx="69818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Download Oracle VM </a:t>
            </a:r>
            <a:r>
              <a:rPr lang="en-US" dirty="0" err="1" smtClean="0"/>
              <a:t>VirtualBox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https://www.virtualbox.org/wiki/Downloads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:\linux\pic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85992"/>
            <a:ext cx="8215370" cy="4395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401</TotalTime>
  <Words>335</Words>
  <Application>Microsoft Office PowerPoint</Application>
  <PresentationFormat>On-screen Show (4:3)</PresentationFormat>
  <Paragraphs>79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Equity</vt:lpstr>
      <vt:lpstr>Red Hat Installation</vt:lpstr>
      <vt:lpstr>Slide 2</vt:lpstr>
      <vt:lpstr>Slide 3</vt:lpstr>
      <vt:lpstr>Virtual Machine (VM)</vt:lpstr>
      <vt:lpstr>Virtual Machines Benefits</vt:lpstr>
      <vt:lpstr>Installation Steps</vt:lpstr>
      <vt:lpstr>Download Torrent</vt:lpstr>
      <vt:lpstr>Slide 8</vt:lpstr>
      <vt:lpstr>Download Oracle VM VirtualBox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Hat Installation</dc:title>
  <dc:creator>User</dc:creator>
  <cp:lastModifiedBy>User</cp:lastModifiedBy>
  <cp:revision>7</cp:revision>
  <dcterms:created xsi:type="dcterms:W3CDTF">2012-09-13T12:25:30Z</dcterms:created>
  <dcterms:modified xsi:type="dcterms:W3CDTF">2012-09-14T15:41:01Z</dcterms:modified>
</cp:coreProperties>
</file>